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5" r:id="rId3"/>
    <p:sldId id="264" r:id="rId4"/>
    <p:sldId id="261" r:id="rId5"/>
    <p:sldId id="258" r:id="rId6"/>
    <p:sldId id="263" r:id="rId7"/>
    <p:sldId id="257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0851E6-56F7-45EA-BB7E-BC9DBB76CC79}" v="51" dt="2020-05-31T12:34:37.7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3792" autoAdjust="0"/>
  </p:normalViewPr>
  <p:slideViewPr>
    <p:cSldViewPr snapToGrid="0">
      <p:cViewPr>
        <p:scale>
          <a:sx n="66" d="100"/>
          <a:sy n="66" d="100"/>
        </p:scale>
        <p:origin x="32" y="-112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c-Jan van Kakerken" userId="79ef0d7b413205a7" providerId="LiveId" clId="{C90851E6-56F7-45EA-BB7E-BC9DBB76CC79}"/>
    <pc:docChg chg="undo custSel addSld delSld modSld sldOrd">
      <pc:chgData name="Eric-Jan van Kakerken" userId="79ef0d7b413205a7" providerId="LiveId" clId="{C90851E6-56F7-45EA-BB7E-BC9DBB76CC79}" dt="2020-05-31T12:38:06.618" v="1820" actId="20577"/>
      <pc:docMkLst>
        <pc:docMk/>
      </pc:docMkLst>
      <pc:sldChg chg="addSp delSp modSp del mod modNotesTx">
        <pc:chgData name="Eric-Jan van Kakerken" userId="79ef0d7b413205a7" providerId="LiveId" clId="{C90851E6-56F7-45EA-BB7E-BC9DBB76CC79}" dt="2020-05-31T12:34:33.025" v="1583" actId="47"/>
        <pc:sldMkLst>
          <pc:docMk/>
          <pc:sldMk cId="4115512859" sldId="256"/>
        </pc:sldMkLst>
        <pc:spChg chg="add del mod">
          <ac:chgData name="Eric-Jan van Kakerken" userId="79ef0d7b413205a7" providerId="LiveId" clId="{C90851E6-56F7-45EA-BB7E-BC9DBB76CC79}" dt="2020-05-31T12:34:28.521" v="1581" actId="21"/>
          <ac:spMkLst>
            <pc:docMk/>
            <pc:sldMk cId="4115512859" sldId="256"/>
            <ac:spMk id="2" creationId="{8FD56F0A-70BE-4C29-9D71-16F5C9E41289}"/>
          </ac:spMkLst>
        </pc:spChg>
        <pc:picChg chg="mod">
          <ac:chgData name="Eric-Jan van Kakerken" userId="79ef0d7b413205a7" providerId="LiveId" clId="{C90851E6-56F7-45EA-BB7E-BC9DBB76CC79}" dt="2020-05-31T12:33:41.161" v="1573" actId="1076"/>
          <ac:picMkLst>
            <pc:docMk/>
            <pc:sldMk cId="4115512859" sldId="256"/>
            <ac:picMk id="5" creationId="{857103C8-6AB9-47CA-ADE7-221B56E4CE81}"/>
          </ac:picMkLst>
        </pc:picChg>
      </pc:sldChg>
      <pc:sldChg chg="addSp delSp modSp add mod modNotesTx">
        <pc:chgData name="Eric-Jan van Kakerken" userId="79ef0d7b413205a7" providerId="LiveId" clId="{C90851E6-56F7-45EA-BB7E-BC9DBB76CC79}" dt="2020-05-31T12:38:06.618" v="1820" actId="20577"/>
        <pc:sldMkLst>
          <pc:docMk/>
          <pc:sldMk cId="751946569" sldId="257"/>
        </pc:sldMkLst>
        <pc:spChg chg="add mod">
          <ac:chgData name="Eric-Jan van Kakerken" userId="79ef0d7b413205a7" providerId="LiveId" clId="{C90851E6-56F7-45EA-BB7E-BC9DBB76CC79}" dt="2020-05-31T12:31:31.978" v="1547" actId="14100"/>
          <ac:spMkLst>
            <pc:docMk/>
            <pc:sldMk cId="751946569" sldId="257"/>
            <ac:spMk id="7" creationId="{7A050709-6161-4276-B138-804D1DB258D7}"/>
          </ac:spMkLst>
        </pc:spChg>
        <pc:picChg chg="add del mod">
          <ac:chgData name="Eric-Jan van Kakerken" userId="79ef0d7b413205a7" providerId="LiveId" clId="{C90851E6-56F7-45EA-BB7E-BC9DBB76CC79}" dt="2020-05-31T10:17:19.384" v="6" actId="478"/>
          <ac:picMkLst>
            <pc:docMk/>
            <pc:sldMk cId="751946569" sldId="257"/>
            <ac:picMk id="3" creationId="{19CDA904-FA80-4B79-A596-0DF7494504E7}"/>
          </ac:picMkLst>
        </pc:picChg>
        <pc:picChg chg="add mod">
          <ac:chgData name="Eric-Jan van Kakerken" userId="79ef0d7b413205a7" providerId="LiveId" clId="{C90851E6-56F7-45EA-BB7E-BC9DBB76CC79}" dt="2020-05-31T11:48:15.762" v="1222" actId="1076"/>
          <ac:picMkLst>
            <pc:docMk/>
            <pc:sldMk cId="751946569" sldId="257"/>
            <ac:picMk id="6" creationId="{F387C3BE-8177-4C16-854A-1CAAA1407472}"/>
          </ac:picMkLst>
        </pc:picChg>
      </pc:sldChg>
      <pc:sldChg chg="addSp modSp add mod ord modNotesTx">
        <pc:chgData name="Eric-Jan van Kakerken" userId="79ef0d7b413205a7" providerId="LiveId" clId="{C90851E6-56F7-45EA-BB7E-BC9DBB76CC79}" dt="2020-05-31T12:36:51.852" v="1714" actId="6549"/>
        <pc:sldMkLst>
          <pc:docMk/>
          <pc:sldMk cId="1456761724" sldId="258"/>
        </pc:sldMkLst>
        <pc:spChg chg="add mod">
          <ac:chgData name="Eric-Jan van Kakerken" userId="79ef0d7b413205a7" providerId="LiveId" clId="{C90851E6-56F7-45EA-BB7E-BC9DBB76CC79}" dt="2020-05-31T12:28:05.527" v="1526" actId="20577"/>
          <ac:spMkLst>
            <pc:docMk/>
            <pc:sldMk cId="1456761724" sldId="258"/>
            <ac:spMk id="2" creationId="{3F106E37-A43C-499A-BD6B-313622846AE1}"/>
          </ac:spMkLst>
        </pc:spChg>
      </pc:sldChg>
      <pc:sldChg chg="delSp modSp add del mod">
        <pc:chgData name="Eric-Jan van Kakerken" userId="79ef0d7b413205a7" providerId="LiveId" clId="{C90851E6-56F7-45EA-BB7E-BC9DBB76CC79}" dt="2020-05-31T12:34:19.516" v="1578" actId="47"/>
        <pc:sldMkLst>
          <pc:docMk/>
          <pc:sldMk cId="1934336894" sldId="259"/>
        </pc:sldMkLst>
        <pc:spChg chg="del mod">
          <ac:chgData name="Eric-Jan van Kakerken" userId="79ef0d7b413205a7" providerId="LiveId" clId="{C90851E6-56F7-45EA-BB7E-BC9DBB76CC79}" dt="2020-05-31T12:34:03.748" v="1574" actId="21"/>
          <ac:spMkLst>
            <pc:docMk/>
            <pc:sldMk cId="1934336894" sldId="259"/>
            <ac:spMk id="2" creationId="{3F106E37-A43C-499A-BD6B-313622846AE1}"/>
          </ac:spMkLst>
        </pc:spChg>
        <pc:picChg chg="mod">
          <ac:chgData name="Eric-Jan van Kakerken" userId="79ef0d7b413205a7" providerId="LiveId" clId="{C90851E6-56F7-45EA-BB7E-BC9DBB76CC79}" dt="2020-05-31T11:58:43.201" v="1382" actId="14100"/>
          <ac:picMkLst>
            <pc:docMk/>
            <pc:sldMk cId="1934336894" sldId="259"/>
            <ac:picMk id="5" creationId="{857103C8-6AB9-47CA-ADE7-221B56E4CE81}"/>
          </ac:picMkLst>
        </pc:picChg>
      </pc:sldChg>
      <pc:sldChg chg="add del">
        <pc:chgData name="Eric-Jan van Kakerken" userId="79ef0d7b413205a7" providerId="LiveId" clId="{C90851E6-56F7-45EA-BB7E-BC9DBB76CC79}" dt="2020-05-31T10:44:22.687" v="502" actId="47"/>
        <pc:sldMkLst>
          <pc:docMk/>
          <pc:sldMk cId="3690249383" sldId="260"/>
        </pc:sldMkLst>
      </pc:sldChg>
      <pc:sldChg chg="addSp delSp modSp add mod">
        <pc:chgData name="Eric-Jan van Kakerken" userId="79ef0d7b413205a7" providerId="LiveId" clId="{C90851E6-56F7-45EA-BB7E-BC9DBB76CC79}" dt="2020-05-31T12:01:06.648" v="1400" actId="1076"/>
        <pc:sldMkLst>
          <pc:docMk/>
          <pc:sldMk cId="1980691366" sldId="261"/>
        </pc:sldMkLst>
        <pc:spChg chg="mod">
          <ac:chgData name="Eric-Jan van Kakerken" userId="79ef0d7b413205a7" providerId="LiveId" clId="{C90851E6-56F7-45EA-BB7E-BC9DBB76CC79}" dt="2020-05-31T12:01:06.648" v="1400" actId="1076"/>
          <ac:spMkLst>
            <pc:docMk/>
            <pc:sldMk cId="1980691366" sldId="261"/>
            <ac:spMk id="2" creationId="{3F106E37-A43C-499A-BD6B-313622846AE1}"/>
          </ac:spMkLst>
        </pc:spChg>
        <pc:spChg chg="add del">
          <ac:chgData name="Eric-Jan van Kakerken" userId="79ef0d7b413205a7" providerId="LiveId" clId="{C90851E6-56F7-45EA-BB7E-BC9DBB76CC79}" dt="2020-05-31T10:35:10.891" v="381"/>
          <ac:spMkLst>
            <pc:docMk/>
            <pc:sldMk cId="1980691366" sldId="261"/>
            <ac:spMk id="3" creationId="{CF95162F-CC97-484B-B068-8C482DF44248}"/>
          </ac:spMkLst>
        </pc:spChg>
      </pc:sldChg>
      <pc:sldChg chg="addSp delSp modSp add mod ord modNotesTx">
        <pc:chgData name="Eric-Jan van Kakerken" userId="79ef0d7b413205a7" providerId="LiveId" clId="{C90851E6-56F7-45EA-BB7E-BC9DBB76CC79}" dt="2020-05-31T12:35:31.378" v="1619" actId="20577"/>
        <pc:sldMkLst>
          <pc:docMk/>
          <pc:sldMk cId="3113288064" sldId="262"/>
        </pc:sldMkLst>
        <pc:spChg chg="del mod">
          <ac:chgData name="Eric-Jan van Kakerken" userId="79ef0d7b413205a7" providerId="LiveId" clId="{C90851E6-56F7-45EA-BB7E-BC9DBB76CC79}" dt="2020-05-31T12:34:10.856" v="1576" actId="478"/>
          <ac:spMkLst>
            <pc:docMk/>
            <pc:sldMk cId="3113288064" sldId="262"/>
            <ac:spMk id="2" creationId="{3F106E37-A43C-499A-BD6B-313622846AE1}"/>
          </ac:spMkLst>
        </pc:spChg>
        <pc:spChg chg="add del mod">
          <ac:chgData name="Eric-Jan van Kakerken" userId="79ef0d7b413205a7" providerId="LiveId" clId="{C90851E6-56F7-45EA-BB7E-BC9DBB76CC79}" dt="2020-05-31T11:58:21.786" v="1380" actId="478"/>
          <ac:spMkLst>
            <pc:docMk/>
            <pc:sldMk cId="3113288064" sldId="262"/>
            <ac:spMk id="3" creationId="{46BAEE78-8F51-4F59-BC9E-682354061911}"/>
          </ac:spMkLst>
        </pc:spChg>
        <pc:spChg chg="add del mod">
          <ac:chgData name="Eric-Jan van Kakerken" userId="79ef0d7b413205a7" providerId="LiveId" clId="{C90851E6-56F7-45EA-BB7E-BC9DBB76CC79}" dt="2020-05-31T12:34:36.969" v="1584" actId="478"/>
          <ac:spMkLst>
            <pc:docMk/>
            <pc:sldMk cId="3113288064" sldId="262"/>
            <ac:spMk id="6" creationId="{617E0A68-CC2D-402D-944D-5455D4752CDD}"/>
          </ac:spMkLst>
        </pc:spChg>
        <pc:spChg chg="add mod">
          <ac:chgData name="Eric-Jan van Kakerken" userId="79ef0d7b413205a7" providerId="LiveId" clId="{C90851E6-56F7-45EA-BB7E-BC9DBB76CC79}" dt="2020-05-31T12:34:37.790" v="1585"/>
          <ac:spMkLst>
            <pc:docMk/>
            <pc:sldMk cId="3113288064" sldId="262"/>
            <ac:spMk id="7" creationId="{3AA3A13D-594F-4674-8771-C95A2D7E6C25}"/>
          </ac:spMkLst>
        </pc:spChg>
      </pc:sldChg>
      <pc:sldChg chg="modSp add mod">
        <pc:chgData name="Eric-Jan van Kakerken" userId="79ef0d7b413205a7" providerId="LiveId" clId="{C90851E6-56F7-45EA-BB7E-BC9DBB76CC79}" dt="2020-05-31T12:32:21.902" v="1569" actId="6549"/>
        <pc:sldMkLst>
          <pc:docMk/>
          <pc:sldMk cId="4247777845" sldId="263"/>
        </pc:sldMkLst>
        <pc:spChg chg="mod">
          <ac:chgData name="Eric-Jan van Kakerken" userId="79ef0d7b413205a7" providerId="LiveId" clId="{C90851E6-56F7-45EA-BB7E-BC9DBB76CC79}" dt="2020-05-31T12:32:21.902" v="1569" actId="6549"/>
          <ac:spMkLst>
            <pc:docMk/>
            <pc:sldMk cId="4247777845" sldId="263"/>
            <ac:spMk id="2" creationId="{3F106E37-A43C-499A-BD6B-313622846AE1}"/>
          </ac:spMkLst>
        </pc:spChg>
      </pc:sldChg>
      <pc:sldChg chg="add">
        <pc:chgData name="Eric-Jan van Kakerken" userId="79ef0d7b413205a7" providerId="LiveId" clId="{C90851E6-56F7-45EA-BB7E-BC9DBB76CC79}" dt="2020-05-31T12:34:06.726" v="1575"/>
        <pc:sldMkLst>
          <pc:docMk/>
          <pc:sldMk cId="644654267" sldId="264"/>
        </pc:sldMkLst>
      </pc:sldChg>
      <pc:sldChg chg="add modNotesTx">
        <pc:chgData name="Eric-Jan van Kakerken" userId="79ef0d7b413205a7" providerId="LiveId" clId="{C90851E6-56F7-45EA-BB7E-BC9DBB76CC79}" dt="2020-05-31T12:34:59.900" v="1587" actId="20577"/>
        <pc:sldMkLst>
          <pc:docMk/>
          <pc:sldMk cId="2540878553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34A77-388F-4A0E-B71D-AF5E165C5119}" type="datetimeFigureOut">
              <a:rPr lang="nl-NL" smtClean="0"/>
              <a:t>31-5-2020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0063D-46FC-44FE-811C-5FBAB71C6D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5074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mediafoundation.org/about/2018-annual-report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The </a:t>
            </a:r>
            <a:r>
              <a:rPr lang="nl-NL" dirty="0" err="1"/>
              <a:t>payoff</a:t>
            </a:r>
            <a:r>
              <a:rPr lang="nl-NL" dirty="0"/>
              <a:t>/</a:t>
            </a:r>
            <a:r>
              <a:rPr lang="nl-NL" dirty="0" err="1"/>
              <a:t>tagline</a:t>
            </a:r>
            <a:r>
              <a:rPr lang="nl-NL" dirty="0"/>
              <a:t> is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example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0063D-46FC-44FE-811C-5FBAB71C6DB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25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0063D-46FC-44FE-811C-5FBAB71C6DB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8217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https://wikimediafoundation.org/about/2018-annual-report/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0063D-46FC-44FE-811C-5FBAB71C6DB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2432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0063D-46FC-44FE-811C-5FBAB71C6DB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497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400" dirty="0"/>
              <a:t>The </a:t>
            </a:r>
            <a:r>
              <a:rPr lang="nl-NL" sz="1400" dirty="0" err="1"/>
              <a:t>statistics</a:t>
            </a:r>
            <a:r>
              <a:rPr lang="nl-NL" sz="1400" dirty="0"/>
              <a:t>/</a:t>
            </a:r>
            <a:r>
              <a:rPr lang="nl-NL" sz="1400" dirty="0" err="1"/>
              <a:t>numbers</a:t>
            </a:r>
            <a:r>
              <a:rPr lang="nl-NL" sz="1400" dirty="0"/>
              <a:t> have </a:t>
            </a:r>
            <a:r>
              <a:rPr lang="nl-NL" sz="1400" dirty="0" err="1"/>
              <a:t>to</a:t>
            </a:r>
            <a:r>
              <a:rPr lang="nl-NL" sz="1400" dirty="0"/>
              <a:t> </a:t>
            </a:r>
            <a:r>
              <a:rPr lang="nl-NL" sz="1400" dirty="0" err="1"/>
              <a:t>be</a:t>
            </a:r>
            <a:r>
              <a:rPr lang="nl-NL" sz="1400" dirty="0"/>
              <a:t> </a:t>
            </a:r>
            <a:r>
              <a:rPr lang="nl-NL" sz="1400" dirty="0" err="1"/>
              <a:t>added</a:t>
            </a:r>
            <a:r>
              <a:rPr lang="nl-NL" sz="1400" dirty="0"/>
              <a:t>. </a:t>
            </a:r>
            <a:r>
              <a:rPr lang="nl-NL" sz="1400" dirty="0" err="1"/>
              <a:t>Additional</a:t>
            </a:r>
            <a:r>
              <a:rPr lang="nl-NL" sz="1400" dirty="0"/>
              <a:t> </a:t>
            </a:r>
            <a:r>
              <a:rPr lang="nl-NL" sz="1400" dirty="0" err="1"/>
              <a:t>statistics</a:t>
            </a:r>
            <a:r>
              <a:rPr lang="nl-NL" sz="1400" dirty="0"/>
              <a:t>/</a:t>
            </a:r>
            <a:r>
              <a:rPr lang="nl-NL" sz="1400" dirty="0" err="1"/>
              <a:t>numbers</a:t>
            </a:r>
            <a:r>
              <a:rPr lang="nl-NL" sz="1400" dirty="0"/>
              <a:t> are </a:t>
            </a:r>
            <a:r>
              <a:rPr lang="nl-NL" sz="1400" dirty="0" err="1"/>
              <a:t>welcome</a:t>
            </a:r>
            <a:endParaRPr lang="nl-NL" sz="1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0063D-46FC-44FE-811C-5FBAB71C6DB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556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The Schedule image </a:t>
            </a:r>
            <a:r>
              <a:rPr lang="nl-NL" dirty="0" err="1"/>
              <a:t>should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re-</a:t>
            </a:r>
            <a:r>
              <a:rPr lang="nl-NL" dirty="0" err="1"/>
              <a:t>uploaded</a:t>
            </a:r>
            <a:r>
              <a:rPr lang="nl-NL" dirty="0"/>
              <a:t>. I made a change in </a:t>
            </a:r>
            <a:r>
              <a:rPr lang="nl-NL" dirty="0" err="1"/>
              <a:t>the</a:t>
            </a:r>
            <a:r>
              <a:rPr lang="nl-NL" dirty="0"/>
              <a:t> Schedule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0063D-46FC-44FE-811C-5FBAB71C6DB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0135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D482FD-C541-47FE-BFC0-A7CEFD9BB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CE73BB7-7690-4D77-BE0D-E9FAAF86C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86E363-EEC7-4018-B206-94290B3C7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FCA3-7616-43F1-96F6-E281BC50A7BD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44B3A4-C9B3-43CA-9C5E-0D5902CC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5A022A0-B912-4011-9AE3-FA8D3594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C135-183E-4C52-ADBB-5299966E6A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08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1D10FF-5B92-47A4-AD0E-B22D8B97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42B7F4A-0489-4DEA-9A96-5E7266C86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AE7C97-3679-4447-961B-B3A3A65B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FCA3-7616-43F1-96F6-E281BC50A7BD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4590EB-54CD-4ACC-B8B0-A79FEA729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17FBC8-B97C-4192-8767-9F3AA6CC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C135-183E-4C52-ADBB-5299966E6A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20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3B5E827-4589-48DE-8989-F444C7DFB4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E8CA426-6D9E-4274-974B-6D17978B4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426ABA-0004-4404-A478-32579C8B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FCA3-7616-43F1-96F6-E281BC50A7BD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E8C0DD-36BD-4273-8C0D-B7E678842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6B7280-F3E4-4305-B31C-63ACD6DF2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C135-183E-4C52-ADBB-5299966E6A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740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4E4E56-6827-4174-879F-8796F60DE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544BFD-7921-4DC1-B152-2A722FC05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90723F-CB09-4815-A95B-D00A82162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FCA3-7616-43F1-96F6-E281BC50A7BD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923A16-D5B6-4A1C-B070-8EFA38D3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8D4F47-5ACF-44B0-BB88-5C0E9344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C135-183E-4C52-ADBB-5299966E6A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382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1BE73-ECCF-4F49-B734-1BD1C9946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35D0807-2716-4ED9-9D4D-EA1F2F445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F2237EC-D9FC-47EE-A101-2DE68792C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FCA3-7616-43F1-96F6-E281BC50A7BD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848EE9-8C8C-4EF4-AAA8-77BB52E9A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CD6A62A-0FEE-462B-B5DA-184C06952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C135-183E-4C52-ADBB-5299966E6A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3A02B5-6858-43EF-8454-ACC7C140B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87560E-EDF4-44B0-8A71-30EC1C3BA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D688E4-8796-4EB5-BAA8-C14FE572B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9715B8E-B785-4882-8C3D-73D35B99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FCA3-7616-43F1-96F6-E281BC50A7BD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79B1160-F18F-4817-84CD-AB56EDC92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8BEDEA-2812-48DB-8DB6-493D4D2E7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C135-183E-4C52-ADBB-5299966E6A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830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08FF51-97DF-4514-86EC-CCBEA34EA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514AF2-0547-4921-BDDD-00914FB14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17BBDD-261F-4DF8-80C2-6277B5599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3DEF45-37FD-48CB-BEBE-9DD906AEC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B57CBF9-722E-4087-8581-DC6D9923D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AAE8823-F10B-411F-A233-7536326FF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FCA3-7616-43F1-96F6-E281BC50A7BD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4CA20B3-BD04-4FB0-9CF8-CEB5F54DA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A57D7D5-D120-4491-8892-B53EF9B46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C135-183E-4C52-ADBB-5299966E6A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148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7CF17-D226-4CC0-AFB9-D1FA7483C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341B713-6423-4197-941C-317E69106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FCA3-7616-43F1-96F6-E281BC50A7BD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CF3A919-E560-476D-B123-075574DB3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694833E-CBCC-4C85-839D-DD582FC2C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C135-183E-4C52-ADBB-5299966E6A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699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F2F9BFD-2501-4C5E-B296-E1990CADE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FCA3-7616-43F1-96F6-E281BC50A7BD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865A02F-912E-4702-8341-CA28E713A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5A2A333-2E91-47E6-80A3-6FE1B0ADE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C135-183E-4C52-ADBB-5299966E6A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87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03C2E-4546-48F2-B190-06D1BCC32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35271A-780F-4C35-A030-86F9137F5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3ED2C8B-4693-49CD-8E2F-88089064C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63E2069-D97D-4557-87C0-056E6F0B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FCA3-7616-43F1-96F6-E281BC50A7BD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D1A2510-4F3A-4ADC-B2DF-2F3F650AC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1883153-D1BC-40F4-AE56-7845BEFB8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C135-183E-4C52-ADBB-5299966E6A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9124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0923DF-31B2-4E37-B678-DAD9E772A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5C6E15B-E962-4BF3-8CC5-27D461281D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68D53A4-5DDB-45C8-B3FF-6549DD6D5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AEF7635-A8C3-400F-B105-01B00CA1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FCA3-7616-43F1-96F6-E281BC50A7BD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DB0D67-123B-4ED0-8B84-53004A8F4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0A9C37-C70A-461A-917B-8CC5B4046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2C135-183E-4C52-ADBB-5299966E6A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63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F4C6E96-1657-4AA5-B322-DC12D825D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0EB1446-CD53-4D98-9DC7-023AEDF9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BBDDE1-5CD7-4532-87BB-7175E0B848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4FCA3-7616-43F1-96F6-E281BC50A7BD}" type="datetimeFigureOut">
              <a:rPr lang="nl-NL" smtClean="0"/>
              <a:t>26-5-2020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3FA1B6-2BCC-41FF-BDE2-21A706A76C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794D48-D4B5-497E-9CED-099715844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2C135-183E-4C52-ADBB-5299966E6A7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70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857103C8-6AB9-47CA-ADE7-221B56E4C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3AA3A13D-594F-4674-8771-C95A2D7E6C25}"/>
              </a:ext>
            </a:extLst>
          </p:cNvPr>
          <p:cNvSpPr txBox="1"/>
          <p:nvPr/>
        </p:nvSpPr>
        <p:spPr>
          <a:xfrm>
            <a:off x="3121794" y="2644170"/>
            <a:ext cx="59484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MediaWiki Stakeholders' Group</a:t>
            </a:r>
          </a:p>
          <a:p>
            <a:pPr algn="ctr"/>
            <a:endParaRPr lang="en-US" sz="3200" b="1" dirty="0"/>
          </a:p>
          <a:p>
            <a:pPr algn="ctr"/>
            <a:br>
              <a:rPr lang="en-US" sz="3200" b="1" i="1" dirty="0"/>
            </a:b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wiki, our passion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nl-NL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28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857103C8-6AB9-47CA-ADE7-221B56E4C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617E0A68-CC2D-402D-944D-5455D4752CDD}"/>
              </a:ext>
            </a:extLst>
          </p:cNvPr>
          <p:cNvSpPr txBox="1"/>
          <p:nvPr/>
        </p:nvSpPr>
        <p:spPr>
          <a:xfrm>
            <a:off x="684000" y="2447224"/>
            <a:ext cx="9961188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Our Mission</a:t>
            </a:r>
          </a:p>
          <a:p>
            <a:endParaRPr lang="en-US" sz="1600" dirty="0"/>
          </a:p>
          <a:p>
            <a:r>
              <a:rPr lang="en-US" sz="1600" dirty="0"/>
              <a:t>The MediaWiki Stakeholders' Group (MWStake) is a MediaWiki user group of</a:t>
            </a:r>
            <a:r>
              <a:rPr lang="nl-NL" sz="1600" dirty="0"/>
              <a:t>:</a:t>
            </a:r>
            <a:br>
              <a:rPr lang="nl-NL" sz="1600" dirty="0"/>
            </a:b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MediaWiki developers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system administrators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consultants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hosting providers 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We cooperate towards our mission in order to improve the software and advocate the needs of MediaWiki users </a:t>
            </a:r>
            <a:br>
              <a:rPr lang="en-US" sz="1600" dirty="0"/>
            </a:br>
            <a:r>
              <a:rPr lang="en-US" sz="1600" dirty="0"/>
              <a:t>outside the Wikimedia Foundation (WMF), its projects and the traditional Wikimedia movement.</a:t>
            </a:r>
          </a:p>
          <a:p>
            <a:endParaRPr lang="en-US" sz="1600" dirty="0"/>
          </a:p>
          <a:p>
            <a:r>
              <a:rPr lang="en-US" sz="1600" dirty="0"/>
              <a:t>Thus to ensure MediaWiki becomes and stays the best fit open source wiki for knowledge sharing and documentation.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54087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857103C8-6AB9-47CA-ADE7-221B56E4C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3F106E37-A43C-499A-BD6B-313622846AE1}"/>
              </a:ext>
            </a:extLst>
          </p:cNvPr>
          <p:cNvSpPr txBox="1"/>
          <p:nvPr/>
        </p:nvSpPr>
        <p:spPr>
          <a:xfrm>
            <a:off x="682043" y="2448000"/>
            <a:ext cx="11330731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Ecosystem and Structure</a:t>
            </a:r>
          </a:p>
          <a:p>
            <a:endParaRPr lang="en-US" sz="1600" dirty="0"/>
          </a:p>
          <a:p>
            <a:r>
              <a:rPr lang="en-US" sz="1600" dirty="0"/>
              <a:t>MediaWiki Stakeholders' Group is a recognized Wikimedia Foundation (WMF</a:t>
            </a:r>
            <a:r>
              <a:rPr lang="nl-NL" sz="1600" dirty="0"/>
              <a:t>)</a:t>
            </a:r>
            <a:r>
              <a:rPr lang="en-US" sz="1600" dirty="0"/>
              <a:t> affiliation. The WMF was established as a nonprofit </a:t>
            </a:r>
          </a:p>
          <a:p>
            <a:r>
              <a:rPr lang="en-US" sz="1600" dirty="0"/>
              <a:t>in 2003 to give Wikipedia ‘the largest source of human knowledge ever created’ a permanent home. Some Wikipedia numbers (2018):</a:t>
            </a:r>
            <a:br>
              <a:rPr lang="en-US" sz="1600" dirty="0"/>
            </a:b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Wikipedia remains the only top 10 website that's a non-profit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Wikipedia surpassed 50 million articles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Volunteers added 2.5 million new articles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250,000+ volunteers contributed to Wikipedia each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maintain Wikipedia with 350+ non-profit staff worldwide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People visited Wikipedia 15 billion times each month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AI bots scanned Wikipedia edits 86 million times per month to catch and correct vandalism</a:t>
            </a:r>
          </a:p>
          <a:p>
            <a:endParaRPr lang="en-US" sz="1400" dirty="0"/>
          </a:p>
          <a:p>
            <a:r>
              <a:rPr lang="en-US" sz="1600" dirty="0"/>
              <a:t>The MediaWiki Stakeholders’ Group Corporation was founded in 2019 to complement WMF. </a:t>
            </a:r>
            <a:r>
              <a:rPr lang="en-US" sz="1600" dirty="0" err="1"/>
              <a:t>MWStake's</a:t>
            </a:r>
            <a:r>
              <a:rPr lang="en-US" sz="1600" dirty="0"/>
              <a:t> current members </a:t>
            </a:r>
            <a:br>
              <a:rPr lang="en-US" sz="1600" dirty="0"/>
            </a:br>
            <a:r>
              <a:rPr lang="en-US" sz="1600" dirty="0"/>
              <a:t>are high profile members of the MediaWiki community. Many Members use or maintain MediaWiki in a professional environment, </a:t>
            </a:r>
            <a:br>
              <a:rPr lang="en-US" sz="1600" dirty="0"/>
            </a:br>
            <a:r>
              <a:rPr lang="en-US" sz="1600" dirty="0"/>
              <a:t>in corporations, highly visible sites or as advisors.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5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857103C8-6AB9-47CA-ADE7-221B56E4C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3F106E37-A43C-499A-BD6B-313622846AE1}"/>
              </a:ext>
            </a:extLst>
          </p:cNvPr>
          <p:cNvSpPr txBox="1"/>
          <p:nvPr/>
        </p:nvSpPr>
        <p:spPr>
          <a:xfrm>
            <a:off x="684000" y="2448000"/>
            <a:ext cx="8684300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Activities</a:t>
            </a:r>
          </a:p>
          <a:p>
            <a:endParaRPr lang="en-US" sz="1600" dirty="0"/>
          </a:p>
          <a:p>
            <a:r>
              <a:rPr lang="en-US" sz="1600" dirty="0"/>
              <a:t>Since 2014, MWStake has been caring about the needs of MediaWiki maintainers. We raise the flag in:</a:t>
            </a:r>
            <a:br>
              <a:rPr lang="en-US" sz="1600" dirty="0"/>
            </a:b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MediaWiki events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Semantic MediaWiki Conferences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Enterprise MediaWiki Conferences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Hackathons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Developer Summits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Discussions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Develop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Fix bugs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Work on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Standardize functionality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Exchange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Create a network</a:t>
            </a:r>
          </a:p>
        </p:txBody>
      </p:sp>
    </p:spTree>
    <p:extLst>
      <p:ext uri="{BB962C8B-B14F-4D97-AF65-F5344CB8AC3E}">
        <p14:creationId xmlns:p14="http://schemas.microsoft.com/office/powerpoint/2010/main" val="1980691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857103C8-6AB9-47CA-ADE7-221B56E4C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3F106E37-A43C-499A-BD6B-313622846AE1}"/>
              </a:ext>
            </a:extLst>
          </p:cNvPr>
          <p:cNvSpPr txBox="1"/>
          <p:nvPr/>
        </p:nvSpPr>
        <p:spPr>
          <a:xfrm>
            <a:off x="684000" y="2448000"/>
            <a:ext cx="909075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Relevancy</a:t>
            </a:r>
          </a:p>
          <a:p>
            <a:endParaRPr lang="en-US" dirty="0"/>
          </a:p>
          <a:p>
            <a:r>
              <a:rPr lang="en-US" sz="1600" dirty="0"/>
              <a:t>MediaWiki is widely used. Here’s some statistics and numbers. We co-power:</a:t>
            </a: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	</a:t>
            </a:r>
            <a:r>
              <a:rPr lang="en-US" sz="3200" dirty="0"/>
              <a:t>[#] wikis			[#] MediaWiki users</a:t>
            </a:r>
          </a:p>
          <a:p>
            <a:endParaRPr lang="en-US" sz="3200" dirty="0"/>
          </a:p>
          <a:p>
            <a:r>
              <a:rPr lang="en-US" sz="3200" dirty="0"/>
              <a:t>[#] MediaWiki community members		[#] pages</a:t>
            </a:r>
          </a:p>
          <a:p>
            <a:endParaRPr lang="en-US" sz="3200" dirty="0"/>
          </a:p>
          <a:p>
            <a:r>
              <a:rPr lang="en-US" sz="3200" dirty="0"/>
              <a:t>	 [#] articles		[#] pages</a:t>
            </a:r>
          </a:p>
        </p:txBody>
      </p:sp>
    </p:spTree>
    <p:extLst>
      <p:ext uri="{BB962C8B-B14F-4D97-AF65-F5344CB8AC3E}">
        <p14:creationId xmlns:p14="http://schemas.microsoft.com/office/powerpoint/2010/main" val="145676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857103C8-6AB9-47CA-ADE7-221B56E4C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3F106E37-A43C-499A-BD6B-313622846AE1}"/>
              </a:ext>
            </a:extLst>
          </p:cNvPr>
          <p:cNvSpPr txBox="1"/>
          <p:nvPr/>
        </p:nvSpPr>
        <p:spPr>
          <a:xfrm>
            <a:off x="684000" y="2447224"/>
            <a:ext cx="9291711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Workboard</a:t>
            </a:r>
            <a:r>
              <a:rPr lang="en-US" sz="2000" b="1" dirty="0"/>
              <a:t> Topics</a:t>
            </a:r>
          </a:p>
          <a:p>
            <a:endParaRPr lang="en-US" dirty="0"/>
          </a:p>
          <a:p>
            <a:r>
              <a:rPr lang="nl-NL" sz="1600" dirty="0"/>
              <a:t>We </a:t>
            </a:r>
            <a:r>
              <a:rPr lang="nl-NL" sz="1600" dirty="0" err="1"/>
              <a:t>validate</a:t>
            </a:r>
            <a:r>
              <a:rPr lang="nl-NL" sz="1600" dirty="0"/>
              <a:t> </a:t>
            </a:r>
            <a:r>
              <a:rPr lang="nl-NL" sz="1600" dirty="0" err="1"/>
              <a:t>and</a:t>
            </a:r>
            <a:r>
              <a:rPr lang="nl-NL" sz="1600" dirty="0"/>
              <a:t> focus on </a:t>
            </a:r>
            <a:r>
              <a:rPr lang="nl-NL" sz="1600" dirty="0" err="1"/>
              <a:t>the</a:t>
            </a:r>
            <a:r>
              <a:rPr lang="nl-NL" sz="1600" dirty="0"/>
              <a:t> topics </a:t>
            </a:r>
            <a:r>
              <a:rPr lang="nl-NL" sz="1600" dirty="0" err="1"/>
              <a:t>the</a:t>
            </a:r>
            <a:r>
              <a:rPr lang="nl-NL" sz="1600" dirty="0"/>
              <a:t> MediaWiki Community </a:t>
            </a:r>
            <a:r>
              <a:rPr lang="nl-NL" sz="1600" dirty="0" err="1"/>
              <a:t>and</a:t>
            </a:r>
            <a:r>
              <a:rPr lang="nl-NL" sz="1600" dirty="0"/>
              <a:t> </a:t>
            </a:r>
            <a:r>
              <a:rPr lang="nl-NL" sz="1600" dirty="0" err="1"/>
              <a:t>its</a:t>
            </a:r>
            <a:r>
              <a:rPr lang="nl-NL" sz="1600" dirty="0"/>
              <a:t> Members put on </a:t>
            </a:r>
            <a:r>
              <a:rPr lang="nl-NL" sz="1600" dirty="0" err="1"/>
              <a:t>the</a:t>
            </a:r>
            <a:r>
              <a:rPr lang="nl-NL" sz="1600" dirty="0"/>
              <a:t> </a:t>
            </a:r>
            <a:r>
              <a:rPr lang="nl-NL" sz="1600" dirty="0" err="1"/>
              <a:t>technical</a:t>
            </a:r>
            <a:r>
              <a:rPr lang="nl-NL" sz="1600" dirty="0"/>
              <a:t> agenda:</a:t>
            </a:r>
            <a:br>
              <a:rPr lang="nl-NL" dirty="0"/>
            </a:br>
            <a:r>
              <a:rPr lang="nl-NL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Installation (</a:t>
            </a:r>
            <a:r>
              <a:rPr lang="nl-NL" sz="1600" dirty="0" err="1"/>
              <a:t>Meza</a:t>
            </a:r>
            <a:r>
              <a:rPr lang="nl-NL" sz="1600" dirty="0"/>
              <a:t>, Composer </a:t>
            </a:r>
            <a:r>
              <a:rPr lang="nl-NL" sz="1600" dirty="0" err="1"/>
              <a:t>RfC</a:t>
            </a:r>
            <a:r>
              <a:rPr lang="nl-NL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Integration (LDAP)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err="1"/>
              <a:t>Use</a:t>
            </a:r>
            <a:r>
              <a:rPr lang="nl-NL" sz="1600" dirty="0"/>
              <a:t> cases (</a:t>
            </a:r>
            <a:r>
              <a:rPr lang="nl-NL" sz="1600" dirty="0" err="1"/>
              <a:t>Fantastic</a:t>
            </a:r>
            <a:r>
              <a:rPr lang="nl-NL" sz="1600" dirty="0"/>
              <a:t> </a:t>
            </a:r>
            <a:r>
              <a:rPr lang="nl-NL" sz="1600" dirty="0" err="1"/>
              <a:t>MediaWikis</a:t>
            </a:r>
            <a:r>
              <a:rPr lang="nl-NL" sz="1600" dirty="0"/>
              <a:t> Track)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Networking (</a:t>
            </a:r>
            <a:r>
              <a:rPr lang="nl-NL" sz="1600" dirty="0" err="1"/>
              <a:t>EMWCon</a:t>
            </a:r>
            <a:r>
              <a:rPr lang="nl-NL" sz="16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/>
              <a:t>Member </a:t>
            </a:r>
            <a:r>
              <a:rPr lang="nl-NL" sz="1600" dirty="0" err="1"/>
              <a:t>projects</a:t>
            </a:r>
            <a:endParaRPr lang="nl-N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err="1"/>
              <a:t>Your</a:t>
            </a:r>
            <a:r>
              <a:rPr lang="nl-NL" sz="1600" dirty="0"/>
              <a:t>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4777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857103C8-6AB9-47CA-ADE7-221B56E4C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pic>
        <p:nvPicPr>
          <p:cNvPr id="6" name="Afbeelding 5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F387C3BE-8177-4C16-854A-1CAAA14074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184" y="1922809"/>
            <a:ext cx="6008388" cy="4684107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7A050709-6161-4276-B138-804D1DB258D7}"/>
              </a:ext>
            </a:extLst>
          </p:cNvPr>
          <p:cNvSpPr txBox="1"/>
          <p:nvPr/>
        </p:nvSpPr>
        <p:spPr>
          <a:xfrm>
            <a:off x="684000" y="2448000"/>
            <a:ext cx="441738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Membership</a:t>
            </a:r>
            <a:endParaRPr lang="nl-NL" sz="2000" b="1" dirty="0"/>
          </a:p>
          <a:p>
            <a:endParaRPr lang="nl-NL" sz="1600" b="1" dirty="0"/>
          </a:p>
          <a:p>
            <a:r>
              <a:rPr lang="en-US" sz="1600" dirty="0"/>
              <a:t>Becoming a Member, stakeholders contribute resources and money specifically to the development of MediaWiki. </a:t>
            </a:r>
          </a:p>
          <a:p>
            <a:endParaRPr lang="en-US" sz="1600" dirty="0"/>
          </a:p>
          <a:p>
            <a:r>
              <a:rPr lang="en-US" sz="1600" dirty="0"/>
              <a:t>Members can influence the features of MediaWiki with their resources.</a:t>
            </a:r>
          </a:p>
          <a:p>
            <a:endParaRPr lang="en-US" sz="1600" dirty="0"/>
          </a:p>
          <a:p>
            <a:r>
              <a:rPr lang="nl-NL" sz="1600" dirty="0"/>
              <a:t>Members </a:t>
            </a:r>
            <a:r>
              <a:rPr lang="nl-NL" sz="1600" dirty="0" err="1"/>
              <a:t>enable</a:t>
            </a:r>
            <a:r>
              <a:rPr lang="nl-NL" sz="1600" dirty="0"/>
              <a:t> MWStake </a:t>
            </a:r>
            <a:r>
              <a:rPr lang="nl-NL" sz="1600" dirty="0" err="1"/>
              <a:t>to</a:t>
            </a:r>
            <a:r>
              <a:rPr lang="nl-NL" sz="1600" dirty="0"/>
              <a:t> </a:t>
            </a:r>
            <a:r>
              <a:rPr lang="nl-NL" sz="1600" dirty="0" err="1"/>
              <a:t>reach</a:t>
            </a:r>
            <a:r>
              <a:rPr lang="nl-NL" sz="1600" dirty="0"/>
              <a:t> </a:t>
            </a:r>
            <a:r>
              <a:rPr lang="nl-NL" sz="1600" dirty="0" err="1"/>
              <a:t>their</a:t>
            </a:r>
            <a:r>
              <a:rPr lang="nl-NL" sz="1600" dirty="0"/>
              <a:t> Mission </a:t>
            </a:r>
            <a:r>
              <a:rPr lang="nl-NL" sz="1600" dirty="0" err="1"/>
              <a:t>and</a:t>
            </a:r>
            <a:r>
              <a:rPr lang="nl-NL" sz="1600" dirty="0"/>
              <a:t> Goals. </a:t>
            </a:r>
          </a:p>
        </p:txBody>
      </p:sp>
    </p:spTree>
    <p:extLst>
      <p:ext uri="{BB962C8B-B14F-4D97-AF65-F5344CB8AC3E}">
        <p14:creationId xmlns:p14="http://schemas.microsoft.com/office/powerpoint/2010/main" val="75194656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7222</TotalTime>
  <Words>479</Words>
  <Application>Microsoft Office PowerPoint</Application>
  <PresentationFormat>Breedbeeld</PresentationFormat>
  <Paragraphs>75</Paragraphs>
  <Slides>7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Eric-Jan van Kakerken</dc:creator>
  <cp:lastModifiedBy>Eric-Jan van Kakerken</cp:lastModifiedBy>
  <cp:revision>1</cp:revision>
  <dcterms:created xsi:type="dcterms:W3CDTF">2020-05-26T10:28:33Z</dcterms:created>
  <dcterms:modified xsi:type="dcterms:W3CDTF">2020-05-31T12:38:12Z</dcterms:modified>
</cp:coreProperties>
</file>